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3486" y="282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SRNTGT016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/>
              <a:t>Kovdor</a:t>
            </a:r>
            <a:r>
              <a:rPr lang="en-GB" sz="4000" b="1" dirty="0"/>
              <a:t> Research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02B6E6F2-5E40-58D2-D066-A09151135D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0" t="12031" r="470" b="7181"/>
          <a:stretch/>
        </p:blipFill>
        <p:spPr>
          <a:xfrm>
            <a:off x="-1" y="1905735"/>
            <a:ext cx="15119351" cy="8786078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6035040"/>
            <a:ext cx="2504050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Kovdor</a:t>
            </a:r>
            <a:r>
              <a:rPr lang="en-GB" sz="1400" b="1" dirty="0"/>
              <a:t> Research Facility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SRNTGT016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>
            <a:off x="7191866" y="6148783"/>
            <a:ext cx="1797389" cy="18512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6471866" y="578878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[1]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139324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832FF4-D289-AD14-8516-C1EB0DD959D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B6FC61-736C-8F1B-B632-EBF633BA0F0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B7B2BC9-D556-1770-244C-A2BCA24457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155CE43-2EBD-559A-5CFC-C6528B7ED8B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5FBD26-B684-BE97-62CE-0CA90D13E8E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EAF5298B-8DC2-EE26-C040-775BDEBEEA7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A773EB1-40E1-1A89-3598-1BB652B8DEB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3E3DD9-6BC9-FC43-B16B-F58B64C28E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DD70A9C-4647-07BE-A704-3B2844A9042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7AA76195-F752-155D-1A2C-8191AF8CBFB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F9A62A3-757C-1B00-D586-A30023ED0E9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B00B25-D976-F492-63F4-B02F6AEC6B27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D09F9EC-FA19-59D4-14CB-03387AE148A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8932D54-6D77-B01D-3A02-740495CC4FF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EAF063D-F890-EED6-F73F-14490F2A97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1710C773-0454-A726-4506-6DFF1D0C1894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black and white image of a rock&#10;&#10;AI-generated content may be incorrect.">
            <a:extLst>
              <a:ext uri="{FF2B5EF4-FFF2-40B4-BE49-F238E27FC236}">
                <a16:creationId xmlns:a16="http://schemas.microsoft.com/office/drawing/2014/main" id="{87E7A85B-5F4A-D282-4BBB-BEFFEC0DE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758" t="27326" r="29481" b="22123"/>
          <a:stretch/>
        </p:blipFill>
        <p:spPr>
          <a:xfrm>
            <a:off x="0" y="1921524"/>
            <a:ext cx="15117415" cy="87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028077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2978986" y="5048366"/>
            <a:ext cx="2429921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Kovdor</a:t>
            </a:r>
            <a:r>
              <a:rPr lang="en-GB" b="1" dirty="0">
                <a:solidFill>
                  <a:schemeClr val="dk1"/>
                </a:solidFill>
              </a:rPr>
              <a:t> Research Facility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SRNTGT016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3"/>
            <a:endCxn id="30" idx="1"/>
          </p:cNvCxnSpPr>
          <p:nvPr/>
        </p:nvCxnSpPr>
        <p:spPr>
          <a:xfrm flipV="1">
            <a:off x="5408907" y="5251002"/>
            <a:ext cx="1218877" cy="1043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20764271">
            <a:off x="14313212" y="6968958"/>
            <a:ext cx="382844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12330084" y="7091764"/>
            <a:ext cx="1450948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SRNTGT091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 flipV="1">
            <a:off x="13781032" y="7211433"/>
            <a:ext cx="537809" cy="717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15771F5-25AC-6779-FF06-B056FA76060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B2CC7AA-247D-BD79-20C4-131CFC4F245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73F827-4D7F-236C-2F5F-DABB8F4688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600C567-685B-3782-81FB-A1B4CF997A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6661DD6-FB7A-AE5A-2248-DC4AF480C01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23E82D5-01C2-7D80-FE47-2D714225699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407F0DA-C509-60F5-9297-D79049F6121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B8D6F2A-ED3C-47C7-FA21-E3B480526D9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2487CA4-3D9B-3E03-BFF6-FA282BC3F91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76AD9AA-5DCF-1B98-1AEF-DF31B7D37F0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AB9A94A-22AB-6CD0-84C5-04B49FB43A7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B0251A3-CB22-0834-78A8-EFEBC832AB8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EEA086-E6FB-5EA2-055C-B019EC340AF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4BABF8-275B-9452-7604-C5AD7E63889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0B39B61B-0E46-37D2-5717-3FD78DF404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6" name="Rektangel 11">
              <a:extLst>
                <a:ext uri="{FF2B5EF4-FFF2-40B4-BE49-F238E27FC236}">
                  <a16:creationId xmlns:a16="http://schemas.microsoft.com/office/drawing/2014/main" id="{464F6E3A-602B-9F05-7229-54269C20502E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87FB34E7-0424-92F4-ECBB-4CA0E2161155}"/>
              </a:ext>
            </a:extLst>
          </p:cNvPr>
          <p:cNvSpPr/>
          <p:nvPr/>
        </p:nvSpPr>
        <p:spPr>
          <a:xfrm rot="21314996">
            <a:off x="6627319" y="5104927"/>
            <a:ext cx="270674" cy="2697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4210878B-2D0B-C81E-18B2-0127795978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104" t="36081" r="35594" b="31927"/>
          <a:stretch/>
        </p:blipFill>
        <p:spPr>
          <a:xfrm>
            <a:off x="0" y="1935018"/>
            <a:ext cx="15119350" cy="875679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2F08B5E-C149-4232-5E31-4859E33E5751}"/>
              </a:ext>
            </a:extLst>
          </p:cNvPr>
          <p:cNvSpPr/>
          <p:nvPr/>
        </p:nvSpPr>
        <p:spPr>
          <a:xfrm>
            <a:off x="4419073" y="3406585"/>
            <a:ext cx="5002231" cy="3942018"/>
          </a:xfrm>
          <a:prstGeom prst="rect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11242887" y="356776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LABORITORY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34.042 E 034 28.042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800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1"/>
            <a:endCxn id="95" idx="5"/>
          </p:cNvCxnSpPr>
          <p:nvPr/>
        </p:nvCxnSpPr>
        <p:spPr>
          <a:xfrm flipH="1">
            <a:off x="9082187" y="3969404"/>
            <a:ext cx="2160700" cy="7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8755113" y="377956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559BBD-C8FA-DD50-B5D0-F48BF425548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7BC291-B5E5-7EF4-D8E9-2ACE666EE51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056CAAB-9352-A2DF-95BA-E5B68A6357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866EEC-59C2-9480-53A8-FAF668163D7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2AC1E45-B4CC-49B1-C570-670A9F228B7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28F2DB1-20A3-689E-C66C-4D32BF47464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4FD5A8A-ACCA-280D-E43A-19EA3C5C18B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64B831C-33C8-806D-26F8-E62B1E1CA13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294C1AC-54A9-9CD2-32AB-E823C7696E2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40AD4B-CBD8-0FA6-6628-127F6846B19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AAA346-A64B-BA2F-42C0-FA34687C25F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1FA277C-28B2-E972-2CE7-6F6BF7A8E6F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84BB6A-AB26-9E8B-1919-F916E2674B0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04AD42-1268-A002-2E13-3D085AEF322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16" name="Picture 1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6456DF3-9B1A-03A2-B8B8-7BE1B1F0A9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7" name="Rektangel 11">
              <a:extLst>
                <a:ext uri="{FF2B5EF4-FFF2-40B4-BE49-F238E27FC236}">
                  <a16:creationId xmlns:a16="http://schemas.microsoft.com/office/drawing/2014/main" id="{F6564B3E-1ECD-8D4C-999C-4D53E692F962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848127-2964-88E4-E688-6BABACEEF07E}"/>
              </a:ext>
            </a:extLst>
          </p:cNvPr>
          <p:cNvGrpSpPr/>
          <p:nvPr/>
        </p:nvGrpSpPr>
        <p:grpSpPr>
          <a:xfrm rot="2014183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E94F46-10B9-4EB9-A9C3-C02C617BA5E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ABBC1320-57AE-5C13-126C-CD911A8D9FC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2" name="Google Shape;171;p20">
            <a:extLst>
              <a:ext uri="{FF2B5EF4-FFF2-40B4-BE49-F238E27FC236}">
                <a16:creationId xmlns:a16="http://schemas.microsoft.com/office/drawing/2014/main" id="{67588010-E10E-BF54-6858-10028D51CB0E}"/>
              </a:ext>
            </a:extLst>
          </p:cNvPr>
          <p:cNvSpPr txBox="1"/>
          <p:nvPr/>
        </p:nvSpPr>
        <p:spPr>
          <a:xfrm>
            <a:off x="663605" y="587546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LABORITORY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34.049 E 034 27.640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780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1A8AC7F-104B-80D7-689B-CB90DF98E20B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flipH="1">
            <a:off x="3369628" y="6249239"/>
            <a:ext cx="2534119" cy="278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B2514FD2-8FC8-3A30-4101-869B90415976}"/>
              </a:ext>
            </a:extLst>
          </p:cNvPr>
          <p:cNvSpPr/>
          <p:nvPr/>
        </p:nvSpPr>
        <p:spPr>
          <a:xfrm>
            <a:off x="5794722" y="605932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id="{287BB75F-53FE-6068-3553-B34D0B0D3348}"/>
              </a:ext>
            </a:extLst>
          </p:cNvPr>
          <p:cNvSpPr txBox="1"/>
          <p:nvPr/>
        </p:nvSpPr>
        <p:spPr>
          <a:xfrm>
            <a:off x="11242887" y="4764392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SUPPLY LABORITORY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34.052 E 034 27.800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800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03CDAF8-31C7-A85F-40E3-F4CBA00C5823}"/>
              </a:ext>
            </a:extLst>
          </p:cNvPr>
          <p:cNvCxnSpPr>
            <a:cxnSpLocks/>
            <a:stCxn id="39" idx="1"/>
            <a:endCxn id="42" idx="5"/>
          </p:cNvCxnSpPr>
          <p:nvPr/>
        </p:nvCxnSpPr>
        <p:spPr>
          <a:xfrm flipH="1">
            <a:off x="6861625" y="5166027"/>
            <a:ext cx="43812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6205A5B0-C4D1-E4A5-17E6-2A0F1ED830FE}"/>
              </a:ext>
            </a:extLst>
          </p:cNvPr>
          <p:cNvSpPr/>
          <p:nvPr/>
        </p:nvSpPr>
        <p:spPr>
          <a:xfrm>
            <a:off x="6534551" y="497611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2" name="Google Shape;171;p20">
            <a:extLst>
              <a:ext uri="{FF2B5EF4-FFF2-40B4-BE49-F238E27FC236}">
                <a16:creationId xmlns:a16="http://schemas.microsoft.com/office/drawing/2014/main" id="{840A9DC6-72E1-582E-F63E-47E16167003E}"/>
              </a:ext>
            </a:extLst>
          </p:cNvPr>
          <p:cNvSpPr txBox="1"/>
          <p:nvPr/>
        </p:nvSpPr>
        <p:spPr>
          <a:xfrm>
            <a:off x="663605" y="4764002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SUPPLY LABORITORY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34.052 E 034 27.750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790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068B165-2148-C598-C59A-84E62FB11437}"/>
              </a:ext>
            </a:extLst>
          </p:cNvPr>
          <p:cNvCxnSpPr>
            <a:cxnSpLocks/>
            <a:stCxn id="66" idx="1"/>
            <a:endCxn id="52" idx="3"/>
          </p:cNvCxnSpPr>
          <p:nvPr/>
        </p:nvCxnSpPr>
        <p:spPr>
          <a:xfrm flipH="1" flipV="1">
            <a:off x="3369628" y="5165637"/>
            <a:ext cx="2947164" cy="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C9F79500-E9B4-9B35-AA4B-E717A66810F2}"/>
              </a:ext>
            </a:extLst>
          </p:cNvPr>
          <p:cNvSpPr/>
          <p:nvPr/>
        </p:nvSpPr>
        <p:spPr>
          <a:xfrm>
            <a:off x="6207767" y="497611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71" name="Google Shape;171;p20">
            <a:extLst>
              <a:ext uri="{FF2B5EF4-FFF2-40B4-BE49-F238E27FC236}">
                <a16:creationId xmlns:a16="http://schemas.microsoft.com/office/drawing/2014/main" id="{A5A0CB3A-BC2B-A9AB-4B92-5C47BB699CC7}"/>
              </a:ext>
            </a:extLst>
          </p:cNvPr>
          <p:cNvSpPr txBox="1"/>
          <p:nvPr/>
        </p:nvSpPr>
        <p:spPr>
          <a:xfrm>
            <a:off x="4046577" y="855672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 STORAGE FOR POWER SUPPLIES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34.029 E 034 27.739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790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412B29A-B486-9EC9-A551-3998124C4547}"/>
              </a:ext>
            </a:extLst>
          </p:cNvPr>
          <p:cNvCxnSpPr>
            <a:cxnSpLocks/>
            <a:stCxn id="71" idx="0"/>
            <a:endCxn id="73" idx="3"/>
          </p:cNvCxnSpPr>
          <p:nvPr/>
        </p:nvCxnSpPr>
        <p:spPr>
          <a:xfrm flipV="1">
            <a:off x="5399589" y="6059325"/>
            <a:ext cx="1286301" cy="24973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5D46AFFF-EA62-4182-104D-AB3D8EE21473}"/>
              </a:ext>
            </a:extLst>
          </p:cNvPr>
          <p:cNvSpPr/>
          <p:nvPr/>
        </p:nvSpPr>
        <p:spPr>
          <a:xfrm>
            <a:off x="6467841" y="567949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77" name="Google Shape;171;p20">
            <a:extLst>
              <a:ext uri="{FF2B5EF4-FFF2-40B4-BE49-F238E27FC236}">
                <a16:creationId xmlns:a16="http://schemas.microsoft.com/office/drawing/2014/main" id="{0370CAB0-E769-86F2-C51C-D9FD6A5A61EA}"/>
              </a:ext>
            </a:extLst>
          </p:cNvPr>
          <p:cNvSpPr txBox="1"/>
          <p:nvPr/>
        </p:nvSpPr>
        <p:spPr>
          <a:xfrm>
            <a:off x="6901067" y="855672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SRNTGT016-F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 STORAGE FOR POWER SUPPLIES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34.000 E 034 27.745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780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DC03A27-D34E-8772-CC34-30D7D7C9D778}"/>
              </a:ext>
            </a:extLst>
          </p:cNvPr>
          <p:cNvCxnSpPr>
            <a:cxnSpLocks/>
            <a:stCxn id="77" idx="0"/>
            <a:endCxn id="79" idx="3"/>
          </p:cNvCxnSpPr>
          <p:nvPr/>
        </p:nvCxnSpPr>
        <p:spPr>
          <a:xfrm flipH="1" flipV="1">
            <a:off x="7147733" y="6589615"/>
            <a:ext cx="1106346" cy="19671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69FE68D4-C2EF-ADB2-3528-7DB5B9139B84}"/>
              </a:ext>
            </a:extLst>
          </p:cNvPr>
          <p:cNvSpPr/>
          <p:nvPr/>
        </p:nvSpPr>
        <p:spPr>
          <a:xfrm>
            <a:off x="6929684" y="620978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1936099013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A,B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CONCRETE LAB BUILDING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C,D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FLAT ROOF POWER DISTROBUTION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500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FUEL STORAGE SILO DOUBLE SKIN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82E3A88-5C11-BD45-24AF-1374249535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9E05D5-A526-9030-C967-B65DB197798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4118D15-325F-B023-10E9-93CC7F704A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91839F6-ED91-05BF-DBF8-724B81198B7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D525891A-508C-F5C6-B022-A8A2E6F2F65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45DBE2C-0224-40FE-9F43-3799EE03E94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9C7D612-95D5-EAA2-0674-2B8458EF08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827DDF-96EC-83DE-5DB6-1A01B9C3B40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02BE929-EB84-E3EA-1F2C-F3F2AE6A974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2003BCE-51A7-A021-3B35-1410DED806E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08777F-0BC9-B3BC-B33D-43DABFBD90D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1850EC-DA65-2D18-ACD4-29A87AC4C822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6890D7D-95FE-261D-691A-3858164F6CAF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03B1BD-301A-36FE-1B6C-C6272C97DECE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C1794F7-60E8-3D33-421E-AA544728CC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4AB3DC7C-56AD-F9FC-BEE3-D6AF0149C089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99C1D95A-C3D7-159D-EDFC-34D9F0426D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353" t="33419" r="35681" b="28186"/>
          <a:stretch/>
        </p:blipFill>
        <p:spPr>
          <a:xfrm>
            <a:off x="0" y="1935018"/>
            <a:ext cx="15119350" cy="8756795"/>
          </a:xfrm>
          <a:prstGeom prst="rect">
            <a:avLst/>
          </a:prstGeom>
        </p:spPr>
      </p:pic>
      <p:sp>
        <p:nvSpPr>
          <p:cNvPr id="196" name="Google Shape;196;p22"/>
          <p:cNvSpPr txBox="1"/>
          <p:nvPr/>
        </p:nvSpPr>
        <p:spPr>
          <a:xfrm>
            <a:off x="4550032" y="7996898"/>
            <a:ext cx="17469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 SURROUNDING TARGET</a:t>
            </a:r>
            <a:endParaRPr sz="1000" b="1" dirty="0"/>
          </a:p>
        </p:txBody>
      </p:sp>
      <p:sp>
        <p:nvSpPr>
          <p:cNvPr id="200" name="Google Shape;200;p22"/>
          <p:cNvSpPr txBox="1"/>
          <p:nvPr/>
        </p:nvSpPr>
        <p:spPr>
          <a:xfrm>
            <a:off x="11508981" y="8239288"/>
            <a:ext cx="2008575" cy="28982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CER 250M / 812FT</a:t>
            </a:r>
            <a:endParaRPr sz="1000" b="1" dirty="0"/>
          </a:p>
        </p:txBody>
      </p: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CIVILIAN RESIDENTIAL AREA INSIDE 800ft. 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id="{4B19D243-F34A-613E-35DE-840E4B01CB1B}"/>
              </a:ext>
            </a:extLst>
          </p:cNvPr>
          <p:cNvSpPr/>
          <p:nvPr/>
        </p:nvSpPr>
        <p:spPr>
          <a:xfrm>
            <a:off x="5772136" y="3591485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6F027-6764-7D7F-FF27-CCF03CAE2B0C}"/>
              </a:ext>
            </a:extLst>
          </p:cNvPr>
          <p:cNvSpPr/>
          <p:nvPr/>
        </p:nvSpPr>
        <p:spPr>
          <a:xfrm>
            <a:off x="6928508" y="3700953"/>
            <a:ext cx="3320565" cy="3225713"/>
          </a:xfrm>
          <a:prstGeom prst="rect">
            <a:avLst/>
          </a:pr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48" name="Google Shape;202;p22">
            <a:extLst>
              <a:ext uri="{FF2B5EF4-FFF2-40B4-BE49-F238E27FC236}">
                <a16:creationId xmlns:a16="http://schemas.microsoft.com/office/drawing/2014/main" id="{33AD6B3F-541C-F7DC-251D-CF2B8D9E97B7}"/>
              </a:ext>
            </a:extLst>
          </p:cNvPr>
          <p:cNvSpPr/>
          <p:nvPr/>
        </p:nvSpPr>
        <p:spPr>
          <a:xfrm>
            <a:off x="7257265" y="1476994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9870BCF-CF04-5665-4165-A4084CD5614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17132D-234B-0A5E-055D-21799783A3C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0F90E60-C18A-BD53-6E7D-6AD8F9FF8B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6A5D59B-216F-CA63-CA85-B22BFE77D6B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7677CBB-C8E8-4823-A51B-E4856732D3F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C8551BC-F76A-AD69-9401-92C73BD2B53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A6AEE2E-041E-AE12-2588-9F43CBD8BA0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60BC181-5987-ED3B-25E5-59565BD0A5B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03FFF13-FF21-59C4-DEC9-4FA6B90E811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354FBCF-4B8E-F2D4-420A-B4FDE119380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E8B9A5C-6404-0675-7107-DAE55AA6AE0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ED779B-214E-C78A-A427-1483A35EB20C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E2CF768-C319-D1D0-847B-2215B05D199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8ABBAFA-B45D-A69D-8E95-7E7DE5438A2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8" name="Picture 3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DF5A95C-DCC1-A01F-8BDA-5B022DF4C0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9" name="Rektangel 11">
              <a:extLst>
                <a:ext uri="{FF2B5EF4-FFF2-40B4-BE49-F238E27FC236}">
                  <a16:creationId xmlns:a16="http://schemas.microsoft.com/office/drawing/2014/main" id="{3897CA25-A6C7-91A3-75C2-8850E032758C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9" name="Google Shape;203;p22">
            <a:extLst>
              <a:ext uri="{FF2B5EF4-FFF2-40B4-BE49-F238E27FC236}">
                <a16:creationId xmlns:a16="http://schemas.microsoft.com/office/drawing/2014/main" id="{E381B688-2EF7-D46C-BC33-A3BD7F77174C}"/>
              </a:ext>
            </a:extLst>
          </p:cNvPr>
          <p:cNvCxnSpPr>
            <a:cxnSpLocks/>
            <a:stCxn id="200" idx="0"/>
            <a:endCxn id="48" idx="5"/>
          </p:cNvCxnSpPr>
          <p:nvPr/>
        </p:nvCxnSpPr>
        <p:spPr>
          <a:xfrm flipH="1" flipV="1">
            <a:off x="11868320" y="6094779"/>
            <a:ext cx="644949" cy="214450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203;p22">
            <a:extLst>
              <a:ext uri="{FF2B5EF4-FFF2-40B4-BE49-F238E27FC236}">
                <a16:creationId xmlns:a16="http://schemas.microsoft.com/office/drawing/2014/main" id="{1CCE19CF-C65D-1A22-36D1-B315B2020C26}"/>
              </a:ext>
            </a:extLst>
          </p:cNvPr>
          <p:cNvCxnSpPr>
            <a:cxnSpLocks/>
            <a:stCxn id="200" idx="1"/>
            <a:endCxn id="36" idx="5"/>
          </p:cNvCxnSpPr>
          <p:nvPr/>
        </p:nvCxnSpPr>
        <p:spPr>
          <a:xfrm flipH="1" flipV="1">
            <a:off x="10383191" y="8209270"/>
            <a:ext cx="1125790" cy="17493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id="{6064EFC9-3974-19EE-A427-DB0F080852F8}"/>
              </a:ext>
            </a:extLst>
          </p:cNvPr>
          <p:cNvGrpSpPr/>
          <p:nvPr/>
        </p:nvGrpSpPr>
        <p:grpSpPr>
          <a:xfrm>
            <a:off x="6833832" y="6490159"/>
            <a:ext cx="1593101" cy="819125"/>
            <a:chOff x="3945100" y="6430350"/>
            <a:chExt cx="1581399" cy="819125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 flipV="1">
              <a:off x="4837600" y="6430350"/>
              <a:ext cx="688899" cy="67707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2" name="Google Shape;192;p22"/>
          <p:cNvGrpSpPr/>
          <p:nvPr/>
        </p:nvGrpSpPr>
        <p:grpSpPr>
          <a:xfrm>
            <a:off x="10041935" y="3766724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2021541926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300FT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UNKNOWN LIQUID/GAS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CBDD13-14B4-DD78-193B-FCB6CAD4F83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8D2872-F5E8-D6F3-AD29-9736542D0C4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E392749-2E33-FD29-99B2-69E8091F0B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E30C9C1-7408-7048-1D98-7D21CC482C1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A4BFBDA-7C64-5F05-D721-AC4152E4DC8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DA29FED-2F76-E1EC-9593-C4522407F42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53236BB-4C70-120A-4181-B1AC9D39E97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30334CD-B6B9-FF4A-94B4-C5F835C0F95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BE9E69F-8C3A-6708-0D41-487A4879FE0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D7BBB80-E729-25A4-3A63-EB3A8528E3A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A6A785D-0A47-86AB-55E6-A947A79D95D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278482E-4168-4DC5-AB9F-575BDADD8773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9BA0FAD-6BEE-1426-2A34-6A72CDE2DBC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D25372-F2F7-7487-02C4-2D852769C4D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F74FB2D-ECF4-D303-307D-486246E7AC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43569933-0156-52FF-20A7-A380EB80C066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Picture 21" descr="A black and white image of a city&#10;&#10;AI-generated content may be incorrect.">
            <a:extLst>
              <a:ext uri="{FF2B5EF4-FFF2-40B4-BE49-F238E27FC236}">
                <a16:creationId xmlns:a16="http://schemas.microsoft.com/office/drawing/2014/main" id="{792C09C9-2E98-20BE-0E1B-FE199AE98B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09" t="42543" r="41114" b="39157"/>
          <a:stretch/>
        </p:blipFill>
        <p:spPr>
          <a:xfrm>
            <a:off x="7941199" y="1907025"/>
            <a:ext cx="7178151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058119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65C54BA-2B48-95E7-17F4-B3F8B285928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76B7C7-7D6E-168F-D27C-0E53088FBF3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7BA6E7B-8D6B-4DDD-497E-D3D7C85FA9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6A66C2E-A2A5-17D1-5D8C-3D354724A45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CDF39D1-FF74-7F16-D16C-A18EC3D780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BA1D04F-F90F-AF52-1E9D-3E0CBFF8B47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CBE4F30-1448-6D26-6141-A7856111357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FF20A5E-2214-D643-3B93-3F53CBFF33C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F184829-F8C9-99E4-C1C0-53A313800D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88A848C-15DF-82F3-123D-A6D383029FC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83CD02F-29C5-DCB9-F6B9-98274288F3A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Kovdor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8EC45B0-D2D8-F2E4-0278-9F1E8FCB62A0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N67 34.035 E030 27.792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2011-FEB-11 DOI:2011-FEB-02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5CD607-EBAB-E388-216E-7D21281058E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805D8A-6A5A-9FF0-61C6-0091252D1F6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81F74D9D-0623-89C3-BED8-D652CE863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1DD5A734-26DA-52B4-875D-7EA1F3482413}"/>
                </a:ext>
              </a:extLst>
            </p:cNvPr>
            <p:cNvSpPr/>
            <p:nvPr/>
          </p:nvSpPr>
          <p:spPr>
            <a:xfrm>
              <a:off x="10030065" y="12842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947</Words>
  <Application>Microsoft Office PowerPoint</Application>
  <PresentationFormat>Custom</PresentationFormat>
  <Paragraphs>229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SRNTGT016  Kovdor Research Facility,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13</cp:revision>
  <dcterms:modified xsi:type="dcterms:W3CDTF">2025-02-12T14:43:45Z</dcterms:modified>
</cp:coreProperties>
</file>